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7" name="Picture 6" descr="140324_el_ppt_layout_illu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313"/>
            <a:ext cx="9160616" cy="6878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3118" y="1656272"/>
            <a:ext cx="3912176" cy="20551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Cover Slide Title and Multiple Lines If Necessary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3116" y="3835859"/>
            <a:ext cx="3912177" cy="1284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pic>
        <p:nvPicPr>
          <p:cNvPr id="10" name="Picture 9" descr="Elsevier_Tree_Logo_2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22825" y="6096000"/>
            <a:ext cx="3913188" cy="302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22825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67493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9700" y="1435100"/>
            <a:ext cx="8839200" cy="44577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&amp;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7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alve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71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4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313"/>
            <a:ext cx="6924554" cy="68813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8718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63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7462" y="2658533"/>
            <a:ext cx="916146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00" y="2658534"/>
            <a:ext cx="1717200" cy="17172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9714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659666"/>
            <a:ext cx="917892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289" y="2658533"/>
            <a:ext cx="1715633" cy="1715633"/>
          </a:xfrm>
          <a:prstGeom prst="rect">
            <a:avLst/>
          </a:prstGeom>
        </p:spPr>
      </p:pic>
      <p:pic>
        <p:nvPicPr>
          <p:cNvPr id="8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411573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499" y="2658532"/>
            <a:ext cx="1714501" cy="1714501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45626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0" y="-8313"/>
            <a:ext cx="6691477" cy="68663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2658533"/>
            <a:ext cx="1714500" cy="17145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33876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659500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400" y="2660400"/>
            <a:ext cx="1713600" cy="17136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85608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27" name="Picture 3" descr="Elsevier_W_Research_Information_1b_aw.eps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709826"/>
            <a:ext cx="5483225" cy="52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add author’s name and job title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050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57175" y="5303344"/>
            <a:ext cx="3508375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53724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300038" y="6321425"/>
            <a:ext cx="40890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8200"/>
                </a:solidFill>
                <a:latin typeface="NexusSansOT" pitchFamily="-104" charset="0"/>
              </a:rPr>
              <a:t>www.elsevier.com/research-intelligence</a:t>
            </a:r>
            <a:endParaRPr lang="en-US" sz="1400" dirty="0">
              <a:solidFill>
                <a:srgbClr val="53565A"/>
              </a:solidFill>
              <a:latin typeface="NexusSansOT" pitchFamily="-1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94500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End slide</a:t>
            </a:r>
          </a:p>
        </p:txBody>
      </p:sp>
      <p:pic>
        <p:nvPicPr>
          <p:cNvPr id="14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705600"/>
            <a:ext cx="2743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5F5F5F"/>
                </a:solidFill>
                <a:latin typeface="+mn-lt"/>
              </a:defRPr>
            </a:lvl1pPr>
          </a:lstStyle>
          <a:p>
            <a:fld id="{A6F08ADD-77CB-459B-9D17-0D587D8E8F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5848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Br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" y="283"/>
            <a:ext cx="9143243" cy="6857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5055" y="1728080"/>
            <a:ext cx="7772400" cy="503491"/>
          </a:xfrm>
        </p:spPr>
        <p:txBody>
          <a:bodyPr anchor="t">
            <a:noAutofit/>
          </a:bodyPr>
          <a:lstStyle>
            <a:lvl1pPr algn="l">
              <a:defRPr sz="28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714375" y="2318657"/>
            <a:ext cx="4567918" cy="2343150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Section title text 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283"/>
            <a:ext cx="9143242" cy="685743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899400" y="347947"/>
            <a:ext cx="914400" cy="1010004"/>
            <a:chOff x="7899400" y="347947"/>
            <a:chExt cx="914400" cy="1010004"/>
          </a:xfrm>
        </p:grpSpPr>
        <p:pic>
          <p:nvPicPr>
            <p:cNvPr id="8" name="Picture 7" descr="ELS_NS_Logo_1C_White_RGB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9400" y="347947"/>
              <a:ext cx="914400" cy="1010004"/>
            </a:xfrm>
            <a:prstGeom prst="rect">
              <a:avLst/>
            </a:prstGeom>
          </p:spPr>
        </p:pic>
        <p:pic>
          <p:nvPicPr>
            <p:cNvPr id="9" name="Picture 8" descr="ELS_NS_Logo_1C_White_RGB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9400" y="347947"/>
              <a:ext cx="914400" cy="1010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04566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EEB1D3-B514-4E40-B3E0-3818137B18CC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F08ADD-77CB-459B-9D17-0D587D8E8F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5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3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7052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457198" y="1943072"/>
            <a:ext cx="8238319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3985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383" y="1390900"/>
            <a:ext cx="2743617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292099" y="497304"/>
            <a:ext cx="851427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92100" y="1279525"/>
            <a:ext cx="5939888" cy="4882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GB" dirty="0" smtClean="0"/>
              <a:t>Click to add 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12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7801"/>
            <a:ext cx="9144000" cy="4748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30776" y="2861673"/>
            <a:ext cx="3588384" cy="2312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923692" y="2856398"/>
            <a:ext cx="3582000" cy="2321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Screenshot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182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&amp; Text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40" y="1508124"/>
            <a:ext cx="4251321" cy="489013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75200" y="1636711"/>
            <a:ext cx="4000500" cy="46197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5613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.jpg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7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|     </a:t>
            </a:r>
            <a:fld id="{0458CB15-4049-3E44-A91F-E9E0F94EC727}" type="slidenum">
              <a:rPr lang="en-US" sz="700" b="1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sz="7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13605" y="51329"/>
            <a:ext cx="10696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white"/>
                </a:solidFill>
              </a:rPr>
              <a:t>Open Access</a:t>
            </a:r>
          </a:p>
        </p:txBody>
      </p:sp>
      <p:pic>
        <p:nvPicPr>
          <p:cNvPr id="7" name="Picture 6" descr="header.jpg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47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31679" y="90014"/>
            <a:ext cx="2694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26801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 pitchFamily="34" charset="0"/>
        <a:buChar char="-"/>
        <a:defRPr sz="1800" kern="1200">
          <a:solidFill>
            <a:srgbClr val="53565A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VSNU Workflow Screenshots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David Tempest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38319" cy="418645"/>
          </a:xfrm>
        </p:spPr>
        <p:txBody>
          <a:bodyPr/>
          <a:lstStyle/>
          <a:p>
            <a:r>
              <a:rPr lang="en-GB" dirty="0" smtClean="0"/>
              <a:t>Selection Page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052736"/>
            <a:ext cx="694213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9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Screen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556792"/>
            <a:ext cx="7551737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2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Licence Choice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542213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115616" y="5431507"/>
            <a:ext cx="4551784" cy="323850"/>
            <a:chOff x="1115616" y="5431507"/>
            <a:chExt cx="4551784" cy="32385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517232"/>
              <a:ext cx="289560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5431507"/>
              <a:ext cx="289560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120974" y="5502424"/>
              <a:ext cx="22557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 smtClean="0">
                  <a:solidFill>
                    <a:srgbClr val="2E803E"/>
                  </a:solidFill>
                </a:rPr>
                <a:t>This is the preferred licence for VSNU</a:t>
              </a:r>
              <a:endParaRPr lang="en-US" sz="900" b="1" dirty="0">
                <a:solidFill>
                  <a:srgbClr val="2E803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95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Elsevier Colours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</TotalTime>
  <Words>20</Words>
  <Application>Microsoft Office PowerPoint</Application>
  <PresentationFormat>Diavoorstelling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3" baseType="lpstr">
      <vt:lpstr>ＭＳ Ｐゴシック</vt:lpstr>
      <vt:lpstr>Arial</vt:lpstr>
      <vt:lpstr>Arial Bold</vt:lpstr>
      <vt:lpstr>Arial Narrow</vt:lpstr>
      <vt:lpstr>Courier New</vt:lpstr>
      <vt:lpstr>Lucida Sans Unicode</vt:lpstr>
      <vt:lpstr>NexusSansOT</vt:lpstr>
      <vt:lpstr>Verdana</vt:lpstr>
      <vt:lpstr>Theme1</vt:lpstr>
      <vt:lpstr>VSNU Workflow Screenshots</vt:lpstr>
      <vt:lpstr>Selection Page</vt:lpstr>
      <vt:lpstr>Summary Screen</vt:lpstr>
      <vt:lpstr>Licence Choice</vt:lpstr>
    </vt:vector>
  </TitlesOfParts>
  <Company>Reed Elsevier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VSNU Workflow Screenshots</dc:title>
  <dc:creator>David Tempest</dc:creator>
  <cp:lastModifiedBy>Kremers, A.G.M. (Gonny)</cp:lastModifiedBy>
  <cp:revision>1</cp:revision>
  <dcterms:created xsi:type="dcterms:W3CDTF">2016-03-21T10:17:15Z</dcterms:created>
  <dcterms:modified xsi:type="dcterms:W3CDTF">2017-04-26T13:15:37Z</dcterms:modified>
</cp:coreProperties>
</file>